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media1.mp4" ContentType="video/unknown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2" name="Shape 14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7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9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110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11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1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1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22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23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2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33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34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6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6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7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7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8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9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0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6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71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0539" y="4126309"/>
            <a:ext cx="721075" cy="491412"/>
          </a:xfrm>
          <a:prstGeom prst="rect">
            <a:avLst/>
          </a:prstGeom>
          <a:ln w="12700">
            <a:miter lim="400000"/>
          </a:ln>
        </p:spPr>
      </p:pic>
      <p:sp>
        <p:nvSpPr>
          <p:cNvPr id="7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0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81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0539" y="4126309"/>
            <a:ext cx="721075" cy="491412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0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8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99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40539" y="4126309"/>
            <a:ext cx="721075" cy="49141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EXPERIMENTE UMA VIDA ABUNDANTE</a:t>
            </a:r>
          </a:p>
        </p:txBody>
      </p:sp>
      <p:pic>
        <p:nvPicPr>
          <p:cNvPr id="145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PCE - VIDA ABUNDANTE"/>
          <p:cNvSpPr/>
          <p:nvPr/>
        </p:nvSpPr>
        <p:spPr>
          <a:xfrm>
            <a:off x="275575" y="1236238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34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VIDA ABUNDANTE</a:t>
            </a:r>
          </a:p>
        </p:txBody>
      </p:sp>
      <p:grpSp>
        <p:nvGrpSpPr>
          <p:cNvPr id="149" name="Agrupar"/>
          <p:cNvGrpSpPr/>
          <p:nvPr/>
        </p:nvGrpSpPr>
        <p:grpSpPr>
          <a:xfrm>
            <a:off x="7152850" y="462990"/>
            <a:ext cx="1810884" cy="2162696"/>
            <a:chOff x="0" y="0"/>
            <a:chExt cx="1810883" cy="2162695"/>
          </a:xfrm>
        </p:grpSpPr>
        <p:sp>
          <p:nvSpPr>
            <p:cNvPr id="147" name="2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13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2</a:t>
              </a:r>
            </a:p>
          </p:txBody>
        </p:sp>
        <p:sp>
          <p:nvSpPr>
            <p:cNvPr id="148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190500" dist="12700" dir="540000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b="1" sz="3400"/>
              </a:lvl1pPr>
            </a:lstStyle>
            <a:p>
              <a:pPr/>
              <a:r>
                <a:t>NÍVEL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Box 1"/>
          <p:cNvSpPr txBox="1"/>
          <p:nvPr/>
        </p:nvSpPr>
        <p:spPr>
          <a:xfrm>
            <a:off x="3345555" y="782367"/>
            <a:ext cx="4557810" cy="22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/>
            </a:pPr>
            <a:r>
              <a:t>Qual é a questão</a:t>
            </a:r>
          </a:p>
          <a:p>
            <a:pPr algn="ctr">
              <a:defRPr b="1" sz="4800">
                <a:solidFill>
                  <a:srgbClr val="006060"/>
                </a:solidFill>
              </a:defRPr>
            </a:pPr>
            <a:r>
              <a:t>mais importante</a:t>
            </a:r>
          </a:p>
          <a:p>
            <a:pPr algn="ctr">
              <a:defRPr sz="4800"/>
            </a:pPr>
            <a:r>
              <a:t>da vida?</a:t>
            </a:r>
          </a:p>
        </p:txBody>
      </p:sp>
      <p:pic>
        <p:nvPicPr>
          <p:cNvPr id="21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5240" y="544133"/>
            <a:ext cx="3155313" cy="45993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Box 1"/>
          <p:cNvSpPr txBox="1"/>
          <p:nvPr/>
        </p:nvSpPr>
        <p:spPr>
          <a:xfrm>
            <a:off x="431269" y="654405"/>
            <a:ext cx="7653534" cy="36801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7200"/>
            </a:pPr>
            <a:r>
              <a:t>Afinal de contas…</a:t>
            </a:r>
          </a:p>
          <a:p>
            <a:pPr algn="ctr">
              <a:defRPr b="1" sz="8800">
                <a:solidFill>
                  <a:srgbClr val="006060"/>
                </a:solidFill>
              </a:defRPr>
            </a:pPr>
            <a:r>
              <a:t>Por que estou aqui?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1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Exercício</a:t>
            </a:r>
          </a:p>
        </p:txBody>
      </p:sp>
      <p:sp>
        <p:nvSpPr>
          <p:cNvPr id="216" name="Content Placeholder 2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71500" indent="-457200">
              <a:spcBef>
                <a:spcPts val="700"/>
              </a:spcBef>
              <a:buFontTx/>
              <a:buAutoNum type="arabicPeriod" startAt="1"/>
              <a:defRPr sz="3200"/>
            </a:pPr>
            <a:r>
              <a:t>Quais, você acha, são os propósitos de Deus para a sua vida?</a:t>
            </a:r>
          </a:p>
          <a:p>
            <a:pPr marL="0" indent="114300">
              <a:buSzTx/>
              <a:buNone/>
              <a:defRPr sz="3200"/>
            </a:pPr>
          </a:p>
          <a:p>
            <a:pPr marL="571500" indent="-457200">
              <a:spcBef>
                <a:spcPts val="700"/>
              </a:spcBef>
              <a:buFontTx/>
              <a:buAutoNum type="arabicPeriod" startAt="1"/>
              <a:defRPr sz="3200"/>
            </a:pPr>
            <a:r>
              <a:t>Se você soubesse, com certeza, quais são esses propósitos de Deus, como isso transformaria sua vida?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Conhecer o propósito de Deus</a:t>
            </a:r>
          </a:p>
        </p:txBody>
      </p:sp>
      <p:sp>
        <p:nvSpPr>
          <p:cNvPr id="219" name="Content Placeholder 2"/>
          <p:cNvSpPr txBox="1"/>
          <p:nvPr>
            <p:ph type="body" idx="1"/>
          </p:nvPr>
        </p:nvSpPr>
        <p:spPr>
          <a:xfrm>
            <a:off x="328848" y="1394655"/>
            <a:ext cx="7847029" cy="3492308"/>
          </a:xfrm>
          <a:prstGeom prst="rect">
            <a:avLst/>
          </a:prstGeom>
        </p:spPr>
        <p:txBody>
          <a:bodyPr anchor="ctr"/>
          <a:lstStyle/>
          <a:p>
            <a:pPr>
              <a:spcBef>
                <a:spcPts val="700"/>
              </a:spcBef>
              <a:defRPr sz="3200"/>
            </a:pPr>
            <a:r>
              <a:t>Reduz o seu estresse;</a:t>
            </a:r>
          </a:p>
          <a:p>
            <a:pPr algn="ctr">
              <a:defRPr sz="3200"/>
            </a:pPr>
          </a:p>
          <a:p>
            <a:pPr algn="ctr">
              <a:defRPr sz="3200"/>
            </a:pPr>
          </a:p>
          <a:p>
            <a:pPr marL="0" indent="114300" algn="ctr">
              <a:buSzTx/>
              <a:buNone/>
              <a:defRPr sz="3200"/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4" dur="500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8" dur="500"/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500"/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6" dur="500"/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Stress no escritorio.mp4" descr="Stress no escritorio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623949" y="360711"/>
            <a:ext cx="5896103" cy="44220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0" fill="hold"/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221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221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2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Conhecer o propósito de Deus</a:t>
            </a:r>
          </a:p>
        </p:txBody>
      </p:sp>
      <p:sp>
        <p:nvSpPr>
          <p:cNvPr id="224" name="Content Placeholder 2"/>
          <p:cNvSpPr txBox="1"/>
          <p:nvPr>
            <p:ph type="body" idx="1"/>
          </p:nvPr>
        </p:nvSpPr>
        <p:spPr>
          <a:xfrm>
            <a:off x="328848" y="1394655"/>
            <a:ext cx="7847029" cy="3492308"/>
          </a:xfrm>
          <a:prstGeom prst="rect">
            <a:avLst/>
          </a:prstGeom>
        </p:spPr>
        <p:txBody>
          <a:bodyPr anchor="ctr"/>
          <a:lstStyle/>
          <a:p>
            <a:pPr marL="0" indent="114300">
              <a:buSzTx/>
              <a:buNone/>
              <a:defRPr sz="3200"/>
            </a:pPr>
          </a:p>
          <a:p>
            <a:pPr>
              <a:spcBef>
                <a:spcPts val="700"/>
              </a:spcBef>
              <a:defRPr sz="3200"/>
            </a:pPr>
            <a:r>
              <a:t>Simplifica as deciões;</a:t>
            </a:r>
          </a:p>
          <a:p>
            <a:pPr>
              <a:spcBef>
                <a:spcPts val="700"/>
              </a:spcBef>
              <a:defRPr sz="3200"/>
            </a:pPr>
            <a:r>
              <a:t>Aumenta a realização pessoal;</a:t>
            </a:r>
          </a:p>
          <a:p>
            <a:pPr>
              <a:spcBef>
                <a:spcPts val="700"/>
              </a:spcBef>
              <a:defRPr sz="3200"/>
            </a:pPr>
            <a:r>
              <a:t>Prepara para a eternidade;</a:t>
            </a:r>
          </a:p>
          <a:p>
            <a:pPr>
              <a:spcBef>
                <a:spcPts val="700"/>
              </a:spcBef>
              <a:defRPr sz="3200"/>
            </a:pPr>
            <a:r>
              <a:t>Alinha com a vontade de Deus.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2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pPr/>
            <a:r>
              <a:t>Dedique os próximos 40 dias</a:t>
            </a:r>
          </a:p>
        </p:txBody>
      </p:sp>
      <p:pic>
        <p:nvPicPr>
          <p:cNvPr id="227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0077" y="1251657"/>
            <a:ext cx="6304839" cy="3052624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TextBox 4"/>
          <p:cNvSpPr txBox="1"/>
          <p:nvPr/>
        </p:nvSpPr>
        <p:spPr>
          <a:xfrm>
            <a:off x="407198" y="4498201"/>
            <a:ext cx="7676963" cy="392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/>
            </a:lvl1pPr>
          </a:lstStyle>
          <a:p>
            <a:pPr/>
            <a:r>
              <a:t>Para saber o que Deus quer que voce faça no restante deles…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Box 1"/>
          <p:cNvSpPr txBox="1"/>
          <p:nvPr/>
        </p:nvSpPr>
        <p:spPr>
          <a:xfrm>
            <a:off x="1192209" y="1431953"/>
            <a:ext cx="2051706" cy="1108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3600"/>
            </a:pPr>
            <a:r>
              <a:t>Gênesis</a:t>
            </a:r>
          </a:p>
          <a:p>
            <a:pPr algn="ctr">
              <a:defRPr sz="3600"/>
            </a:pPr>
            <a:r>
              <a:t>7:4, 12, 17</a:t>
            </a:r>
          </a:p>
        </p:txBody>
      </p:sp>
      <p:sp>
        <p:nvSpPr>
          <p:cNvPr id="231" name="TextBox 2"/>
          <p:cNvSpPr txBox="1"/>
          <p:nvPr/>
        </p:nvSpPr>
        <p:spPr>
          <a:xfrm>
            <a:off x="5054540" y="1437325"/>
            <a:ext cx="2874799" cy="1108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b="1" sz="3600"/>
            </a:pPr>
            <a:r>
              <a:t>Deuteronômio</a:t>
            </a:r>
          </a:p>
          <a:p>
            <a:pPr algn="ctr">
              <a:defRPr sz="3600"/>
            </a:pPr>
            <a:r>
              <a:t>9:9-11</a:t>
            </a:r>
          </a:p>
        </p:txBody>
      </p:sp>
      <p:pic>
        <p:nvPicPr>
          <p:cNvPr id="232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l="21312" t="12362" r="5493" b="5702"/>
          <a:stretch>
            <a:fillRect/>
          </a:stretch>
        </p:blipFill>
        <p:spPr>
          <a:xfrm>
            <a:off x="306169" y="2880018"/>
            <a:ext cx="3823787" cy="18708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39685" y="2880018"/>
            <a:ext cx="2704508" cy="1876253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Title 1"/>
          <p:cNvSpPr txBox="1"/>
          <p:nvPr/>
        </p:nvSpPr>
        <p:spPr>
          <a:xfrm>
            <a:off x="502919" y="205978"/>
            <a:ext cx="7528561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pc="-100" sz="46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/>
            <a:r>
              <a:t>A importância dos 40 dias</a:t>
            </a:r>
          </a:p>
        </p:txBody>
      </p:sp>
      <p:sp>
        <p:nvSpPr>
          <p:cNvPr id="235" name="Straight Connector 7"/>
          <p:cNvSpPr/>
          <p:nvPr/>
        </p:nvSpPr>
        <p:spPr>
          <a:xfrm flipH="1">
            <a:off x="4660589" y="1542058"/>
            <a:ext cx="1" cy="3356243"/>
          </a:xfrm>
          <a:prstGeom prst="line">
            <a:avLst/>
          </a:prstGeom>
          <a:ln w="5715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2" grpId="2"/>
      <p:bldP build="whole" bldLvl="1" animBg="1" rev="0" advAuto="0" spid="230" grpId="1"/>
      <p:bldP build="whole" bldLvl="1" animBg="1" rev="0" advAuto="0" spid="233" grpId="4"/>
      <p:bldP build="whole" bldLvl="1" animBg="1" rev="0" advAuto="0" spid="231" grpId="3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Exercício</a:t>
            </a:r>
          </a:p>
        </p:txBody>
      </p:sp>
      <p:sp>
        <p:nvSpPr>
          <p:cNvPr id="238" name="Content Placeholder 2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71500" indent="-457200">
              <a:spcBef>
                <a:spcPts val="600"/>
              </a:spcBef>
              <a:buFontTx/>
              <a:buAutoNum type="arabicPeriod" startAt="1"/>
              <a:defRPr sz="2800"/>
            </a:pPr>
            <a:r>
              <a:t>A exemplo de Noé de de Moisés, como você acha que sua vida pode ser abundante, abençoando outras pessoas?</a:t>
            </a:r>
          </a:p>
          <a:p>
            <a:pPr marL="0" indent="114300">
              <a:buSzTx/>
              <a:buNone/>
              <a:defRPr sz="2800"/>
            </a:pPr>
          </a:p>
          <a:p>
            <a:pPr marL="571500" indent="-457200">
              <a:spcBef>
                <a:spcPts val="600"/>
              </a:spcBef>
              <a:buFontTx/>
              <a:buAutoNum type="arabicPeriod" startAt="1"/>
              <a:defRPr sz="2800"/>
            </a:pPr>
            <a:r>
              <a:t>Você acha que a igreja contribui, na prática, para que você experimente essa vida abundante? Como?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76489" y="1893555"/>
            <a:ext cx="4887134" cy="3249944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Ao ler o livro…</a:t>
            </a:r>
          </a:p>
        </p:txBody>
      </p:sp>
      <p:sp>
        <p:nvSpPr>
          <p:cNvPr id="242" name="Content Placeholder 2"/>
          <p:cNvSpPr txBox="1"/>
          <p:nvPr>
            <p:ph type="body" sz="half" idx="1"/>
          </p:nvPr>
        </p:nvSpPr>
        <p:spPr>
          <a:xfrm>
            <a:off x="457200" y="1315283"/>
            <a:ext cx="3341578" cy="348531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800"/>
              </a:spcBef>
              <a:defRPr sz="2800"/>
            </a:pPr>
            <a:r>
              <a:t>Leia apenas um capítulo por dia;</a:t>
            </a:r>
          </a:p>
          <a:p>
            <a:pPr>
              <a:spcBef>
                <a:spcPts val="1800"/>
              </a:spcBef>
              <a:defRPr sz="2800"/>
            </a:pPr>
            <a:r>
              <a:t>Sublinhe o que achou importante;</a:t>
            </a:r>
          </a:p>
          <a:p>
            <a:pPr>
              <a:spcBef>
                <a:spcPts val="1800"/>
              </a:spcBef>
              <a:defRPr sz="2800"/>
            </a:pPr>
            <a:r>
              <a:t>Faça anotações.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4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53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54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extBox 4"/>
          <p:cNvSpPr txBox="1"/>
          <p:nvPr/>
        </p:nvSpPr>
        <p:spPr>
          <a:xfrm rot="5400000">
            <a:off x="7377038" y="1270684"/>
            <a:ext cx="2858720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Romanos 12:2</a:t>
            </a:r>
          </a:p>
        </p:txBody>
      </p:sp>
      <p:sp>
        <p:nvSpPr>
          <p:cNvPr id="245" name="TextBox 5"/>
          <p:cNvSpPr txBox="1"/>
          <p:nvPr/>
        </p:nvSpPr>
        <p:spPr>
          <a:xfrm>
            <a:off x="409490" y="330779"/>
            <a:ext cx="1369032" cy="54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600"/>
            </a:lvl1pPr>
          </a:lstStyle>
          <a:p>
            <a:pPr/>
            <a:r>
              <a:t>Não se</a:t>
            </a:r>
          </a:p>
        </p:txBody>
      </p:sp>
      <p:sp>
        <p:nvSpPr>
          <p:cNvPr id="246" name="TextBox 7"/>
          <p:cNvSpPr txBox="1"/>
          <p:nvPr/>
        </p:nvSpPr>
        <p:spPr>
          <a:xfrm>
            <a:off x="364130" y="582668"/>
            <a:ext cx="3109353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6000">
                <a:solidFill>
                  <a:srgbClr val="006060"/>
                </a:solidFill>
              </a:defRPr>
            </a:lvl1pPr>
          </a:lstStyle>
          <a:p>
            <a:pPr/>
            <a:r>
              <a:t>amoldem</a:t>
            </a:r>
          </a:p>
        </p:txBody>
      </p:sp>
      <p:sp>
        <p:nvSpPr>
          <p:cNvPr id="247" name="TextBox 8"/>
          <p:cNvSpPr txBox="1"/>
          <p:nvPr/>
        </p:nvSpPr>
        <p:spPr>
          <a:xfrm>
            <a:off x="602265" y="1331859"/>
            <a:ext cx="4527908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600"/>
            </a:lvl1pPr>
          </a:lstStyle>
          <a:p>
            <a:pPr/>
            <a:r>
              <a:t>ao padrão deste mundo</a:t>
            </a:r>
          </a:p>
        </p:txBody>
      </p:sp>
      <p:pic>
        <p:nvPicPr>
          <p:cNvPr id="248" name="Picture 18" descr="Picture 18"/>
          <p:cNvPicPr>
            <a:picLocks noChangeAspect="1"/>
          </p:cNvPicPr>
          <p:nvPr/>
        </p:nvPicPr>
        <p:blipFill>
          <a:blip r:embed="rId2">
            <a:extLst/>
          </a:blip>
          <a:srcRect l="0" t="0" r="0" b="6528"/>
          <a:stretch>
            <a:fillRect/>
          </a:stretch>
        </p:blipFill>
        <p:spPr>
          <a:xfrm>
            <a:off x="1825680" y="2211037"/>
            <a:ext cx="5102838" cy="29324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2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2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5" grpId="1"/>
      <p:bldP build="whole" bldLvl="1" animBg="1" rev="0" advAuto="0" spid="246" grpId="2"/>
      <p:bldP build="whole" bldLvl="1" animBg="1" rev="0" advAuto="0" spid="247" grpId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Box 4"/>
          <p:cNvSpPr txBox="1"/>
          <p:nvPr/>
        </p:nvSpPr>
        <p:spPr>
          <a:xfrm rot="5400000">
            <a:off x="7377038" y="1270684"/>
            <a:ext cx="2858720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Romanos 12:2</a:t>
            </a:r>
          </a:p>
        </p:txBody>
      </p:sp>
      <p:sp>
        <p:nvSpPr>
          <p:cNvPr id="251" name="TextBox 5"/>
          <p:cNvSpPr txBox="1"/>
          <p:nvPr/>
        </p:nvSpPr>
        <p:spPr>
          <a:xfrm>
            <a:off x="409490" y="330779"/>
            <a:ext cx="4862772" cy="54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600"/>
            </a:lvl1pPr>
          </a:lstStyle>
          <a:p>
            <a:pPr/>
            <a:r>
              <a:t>Mas transformem-se pela</a:t>
            </a:r>
          </a:p>
        </p:txBody>
      </p:sp>
      <p:sp>
        <p:nvSpPr>
          <p:cNvPr id="252" name="TextBox 7"/>
          <p:cNvSpPr txBox="1"/>
          <p:nvPr/>
        </p:nvSpPr>
        <p:spPr>
          <a:xfrm>
            <a:off x="1000381" y="659626"/>
            <a:ext cx="6565514" cy="850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6000">
                <a:solidFill>
                  <a:srgbClr val="006060"/>
                </a:solidFill>
              </a:defRPr>
            </a:lvl1pPr>
          </a:lstStyle>
          <a:p>
            <a:pPr/>
            <a:r>
              <a:t>renovação da mente</a:t>
            </a:r>
          </a:p>
        </p:txBody>
      </p:sp>
      <p:pic>
        <p:nvPicPr>
          <p:cNvPr id="253" name="Picture 6" descr="Picture 6"/>
          <p:cNvPicPr>
            <a:picLocks noChangeAspect="1"/>
          </p:cNvPicPr>
          <p:nvPr/>
        </p:nvPicPr>
        <p:blipFill>
          <a:blip r:embed="rId2">
            <a:extLst/>
          </a:blip>
          <a:srcRect l="5703" t="0" r="0" b="0"/>
          <a:stretch>
            <a:fillRect/>
          </a:stretch>
        </p:blipFill>
        <p:spPr>
          <a:xfrm>
            <a:off x="1621563" y="2052297"/>
            <a:ext cx="5418217" cy="28729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52" grpId="2"/>
      <p:bldP build="whole" bldLvl="1" animBg="1" rev="0" advAuto="0" spid="251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Picture 13" descr="Picture 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51958" y="0"/>
            <a:ext cx="2811781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TextBox 4"/>
          <p:cNvSpPr txBox="1"/>
          <p:nvPr/>
        </p:nvSpPr>
        <p:spPr>
          <a:xfrm rot="5400000">
            <a:off x="7377038" y="1270684"/>
            <a:ext cx="2858720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Romanos 12:2</a:t>
            </a:r>
          </a:p>
        </p:txBody>
      </p:sp>
      <p:sp>
        <p:nvSpPr>
          <p:cNvPr id="257" name="TextBox 5"/>
          <p:cNvSpPr txBox="1"/>
          <p:nvPr/>
        </p:nvSpPr>
        <p:spPr>
          <a:xfrm>
            <a:off x="307430" y="92659"/>
            <a:ext cx="1729791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600"/>
            </a:lvl1pPr>
          </a:lstStyle>
          <a:p>
            <a:pPr/>
            <a:r>
              <a:t>Para que</a:t>
            </a:r>
          </a:p>
        </p:txBody>
      </p:sp>
      <p:sp>
        <p:nvSpPr>
          <p:cNvPr id="258" name="TextBox 8"/>
          <p:cNvSpPr txBox="1"/>
          <p:nvPr/>
        </p:nvSpPr>
        <p:spPr>
          <a:xfrm>
            <a:off x="307431" y="2079736"/>
            <a:ext cx="5021943" cy="54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600"/>
            </a:lvl1pPr>
          </a:lstStyle>
          <a:p>
            <a:pPr/>
            <a:r>
              <a:t>a boa, agradável e perfeita</a:t>
            </a:r>
          </a:p>
        </p:txBody>
      </p:sp>
      <p:grpSp>
        <p:nvGrpSpPr>
          <p:cNvPr id="261" name="Group 14"/>
          <p:cNvGrpSpPr/>
          <p:nvPr/>
        </p:nvGrpSpPr>
        <p:grpSpPr>
          <a:xfrm>
            <a:off x="262070" y="480616"/>
            <a:ext cx="5868298" cy="1536785"/>
            <a:chOff x="0" y="0"/>
            <a:chExt cx="5868296" cy="1536783"/>
          </a:xfrm>
        </p:grpSpPr>
        <p:sp>
          <p:nvSpPr>
            <p:cNvPr id="259" name="TextBox 7"/>
            <p:cNvSpPr txBox="1"/>
            <p:nvPr/>
          </p:nvSpPr>
          <p:spPr>
            <a:xfrm>
              <a:off x="0" y="0"/>
              <a:ext cx="4740137" cy="850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0">
                  <a:solidFill>
                    <a:srgbClr val="006060"/>
                  </a:solidFill>
                </a:defRPr>
              </a:lvl1pPr>
            </a:lstStyle>
            <a:p>
              <a:pPr/>
              <a:r>
                <a:t>experimentem</a:t>
              </a:r>
            </a:p>
          </p:txBody>
        </p:sp>
        <p:sp>
          <p:nvSpPr>
            <p:cNvPr id="260" name="TextBox 6"/>
            <p:cNvSpPr txBox="1"/>
            <p:nvPr/>
          </p:nvSpPr>
          <p:spPr>
            <a:xfrm>
              <a:off x="1428793" y="686419"/>
              <a:ext cx="4439504" cy="8503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z="6000">
                  <a:solidFill>
                    <a:srgbClr val="006060"/>
                  </a:solidFill>
                </a:defRPr>
              </a:lvl1pPr>
            </a:lstStyle>
            <a:p>
              <a:pPr/>
              <a:r>
                <a:t>e comprovem</a:t>
              </a:r>
            </a:p>
          </p:txBody>
        </p:sp>
      </p:grpSp>
      <p:sp>
        <p:nvSpPr>
          <p:cNvPr id="262" name="TextBox 9"/>
          <p:cNvSpPr txBox="1"/>
          <p:nvPr/>
        </p:nvSpPr>
        <p:spPr>
          <a:xfrm>
            <a:off x="516527" y="2538993"/>
            <a:ext cx="5408375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6000">
                <a:solidFill>
                  <a:srgbClr val="006060"/>
                </a:solidFill>
              </a:defRPr>
            </a:lvl1pPr>
          </a:lstStyle>
          <a:p>
            <a:pPr/>
            <a:r>
              <a:t>vontade de Deus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2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2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9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2" grpId="4"/>
      <p:bldP build="whole" bldLvl="1" animBg="1" rev="0" advAuto="0" spid="261" grpId="2"/>
      <p:bldP build="whole" bldLvl="1" animBg="1" rev="0" advAuto="0" spid="257" grpId="1"/>
      <p:bldP build="whole" bldLvl="1" animBg="1" rev="0" advAuto="0" spid="258" grpId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5163" y="1349340"/>
            <a:ext cx="5102396" cy="3401600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Em cada capítulo…</a:t>
            </a:r>
          </a:p>
        </p:txBody>
      </p:sp>
      <p:sp>
        <p:nvSpPr>
          <p:cNvPr id="266" name="Content Placeholder 2"/>
          <p:cNvSpPr txBox="1"/>
          <p:nvPr/>
        </p:nvSpPr>
        <p:spPr>
          <a:xfrm>
            <a:off x="502919" y="1405997"/>
            <a:ext cx="2807895" cy="32428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42900" indent="-228600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•"/>
              <a:defRPr sz="2800"/>
            </a:pPr>
            <a:r>
              <a:t>Tema para reflexão;</a:t>
            </a:r>
            <a:endParaRPr sz="2200"/>
          </a:p>
          <a:p>
            <a:pPr marL="342900" indent="-228600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•"/>
              <a:defRPr sz="2800"/>
            </a:pPr>
            <a:r>
              <a:t>Versículo para memorizar;</a:t>
            </a:r>
            <a:endParaRPr sz="2200"/>
          </a:p>
          <a:p>
            <a:pPr marL="342900" indent="-228600">
              <a:spcBef>
                <a:spcPts val="1800"/>
              </a:spcBef>
              <a:buClr>
                <a:schemeClr val="accent1"/>
              </a:buClr>
              <a:buSzPct val="100000"/>
              <a:buFont typeface="Arial"/>
              <a:buChar char="•"/>
              <a:defRPr sz="2800"/>
            </a:pPr>
            <a:r>
              <a:t>Pergunta para meditar.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Tenha sempre…</a:t>
            </a:r>
          </a:p>
        </p:txBody>
      </p:sp>
      <p:sp>
        <p:nvSpPr>
          <p:cNvPr id="269" name="TextBox 5"/>
          <p:cNvSpPr txBox="1"/>
          <p:nvPr/>
        </p:nvSpPr>
        <p:spPr>
          <a:xfrm>
            <a:off x="446786" y="1291756"/>
            <a:ext cx="5203439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compromisso</a:t>
            </a:r>
          </a:p>
        </p:txBody>
      </p:sp>
      <p:sp>
        <p:nvSpPr>
          <p:cNvPr id="270" name="TextBox 6"/>
          <p:cNvSpPr txBox="1"/>
          <p:nvPr/>
        </p:nvSpPr>
        <p:spPr>
          <a:xfrm>
            <a:off x="2793215" y="3488318"/>
            <a:ext cx="5149861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perseverança</a:t>
            </a:r>
          </a:p>
        </p:txBody>
      </p:sp>
      <p:sp>
        <p:nvSpPr>
          <p:cNvPr id="271" name="TextBox 7"/>
          <p:cNvSpPr txBox="1"/>
          <p:nvPr/>
        </p:nvSpPr>
        <p:spPr>
          <a:xfrm>
            <a:off x="3332039" y="2390037"/>
            <a:ext cx="748418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&amp;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9" grpId="1"/>
      <p:bldP build="whole" bldLvl="1" animBg="1" rev="0" advAuto="0" spid="271" grpId="2"/>
      <p:bldP build="whole" bldLvl="1" animBg="1" rev="0" advAuto="0" spid="270" grpId="3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extBox 4"/>
          <p:cNvSpPr txBox="1"/>
          <p:nvPr/>
        </p:nvSpPr>
        <p:spPr>
          <a:xfrm rot="5400000">
            <a:off x="7117759" y="1556563"/>
            <a:ext cx="3377286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Agenda Semanal</a:t>
            </a:r>
          </a:p>
        </p:txBody>
      </p:sp>
      <p:graphicFrame>
        <p:nvGraphicFramePr>
          <p:cNvPr id="274" name="Table 1"/>
          <p:cNvGraphicFramePr/>
          <p:nvPr/>
        </p:nvGraphicFramePr>
        <p:xfrm>
          <a:off x="253953" y="154233"/>
          <a:ext cx="8035322" cy="482092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004415"/>
                <a:gridCol w="1004415"/>
                <a:gridCol w="1004415"/>
                <a:gridCol w="1004415"/>
                <a:gridCol w="1004415"/>
                <a:gridCol w="1004415"/>
                <a:gridCol w="1004415"/>
                <a:gridCol w="1004415"/>
              </a:tblGrid>
              <a:tr h="370840"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Hora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Domingo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Segunda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Terça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Quarta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Quinta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Sexta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Sábado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00:00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01:00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02:00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03:00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04:00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05:00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06:00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07:00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08:00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09:00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10:00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11:00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Box 4"/>
          <p:cNvSpPr txBox="1"/>
          <p:nvPr/>
        </p:nvSpPr>
        <p:spPr>
          <a:xfrm rot="5400000">
            <a:off x="7117759" y="1556563"/>
            <a:ext cx="3377286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Agenda Semanal</a:t>
            </a:r>
          </a:p>
        </p:txBody>
      </p:sp>
      <p:graphicFrame>
        <p:nvGraphicFramePr>
          <p:cNvPr id="277" name="Table 1"/>
          <p:cNvGraphicFramePr/>
          <p:nvPr/>
        </p:nvGraphicFramePr>
        <p:xfrm>
          <a:off x="253953" y="154233"/>
          <a:ext cx="8035322" cy="482092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1004415"/>
                <a:gridCol w="1004415"/>
                <a:gridCol w="1004415"/>
                <a:gridCol w="1004415"/>
                <a:gridCol w="1004415"/>
                <a:gridCol w="1004415"/>
                <a:gridCol w="1004415"/>
                <a:gridCol w="1004415"/>
              </a:tblGrid>
              <a:tr h="370840"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Hora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Domingo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Segunda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Terça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Quarta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Quinta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Sexta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/>
                        <a:t>Sábado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12:00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13:00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14:00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15:00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16:00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17:00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18:00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19:00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20:00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21:00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22:00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/>
                      <a:r>
                        <a:rPr b="1"/>
                        <a:t>23:00</a:t>
                      </a:r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</a:p>
                  </a:txBody>
                  <a:tcPr marL="45720" marR="45720" marT="45720" marB="4572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Exercício</a:t>
            </a:r>
          </a:p>
        </p:txBody>
      </p:sp>
      <p:sp>
        <p:nvSpPr>
          <p:cNvPr id="280" name="Content Placeholder 2"/>
          <p:cNvSpPr txBox="1"/>
          <p:nvPr>
            <p:ph type="body" idx="1"/>
          </p:nvPr>
        </p:nvSpPr>
        <p:spPr>
          <a:xfrm>
            <a:off x="457200" y="1200150"/>
            <a:ext cx="7620000" cy="2961140"/>
          </a:xfrm>
          <a:prstGeom prst="rect">
            <a:avLst/>
          </a:prstGeom>
        </p:spPr>
        <p:txBody>
          <a:bodyPr/>
          <a:lstStyle/>
          <a:p>
            <a:pPr marL="571500" indent="-457200">
              <a:lnSpc>
                <a:spcPct val="150000"/>
              </a:lnSpc>
              <a:spcBef>
                <a:spcPts val="600"/>
              </a:spcBef>
              <a:buFontTx/>
              <a:buAutoNum type="arabicPeriod" startAt="1"/>
              <a:defRPr sz="2800"/>
            </a:pPr>
            <a:r>
              <a:t>Façam duplas e leiam a página 17 do livro;</a:t>
            </a:r>
          </a:p>
          <a:p>
            <a:pPr marL="571500" indent="-457200">
              <a:lnSpc>
                <a:spcPct val="150000"/>
              </a:lnSpc>
              <a:spcBef>
                <a:spcPts val="600"/>
              </a:spcBef>
              <a:buFontTx/>
              <a:buAutoNum type="arabicPeriod" startAt="1"/>
              <a:defRPr sz="2800"/>
            </a:pPr>
            <a:r>
              <a:t>Assinem-na nos devidos espaços;</a:t>
            </a:r>
          </a:p>
          <a:p>
            <a:pPr marL="571500" indent="-457200">
              <a:lnSpc>
                <a:spcPct val="150000"/>
              </a:lnSpc>
              <a:spcBef>
                <a:spcPts val="600"/>
              </a:spcBef>
              <a:buFontTx/>
              <a:buAutoNum type="arabicPeriod" startAt="1"/>
              <a:defRPr sz="2800"/>
            </a:pPr>
            <a:r>
              <a:t>Façam uma oração de compromisso;</a:t>
            </a:r>
          </a:p>
          <a:p>
            <a:pPr marL="571500" indent="-457200">
              <a:lnSpc>
                <a:spcPct val="150000"/>
              </a:lnSpc>
              <a:spcBef>
                <a:spcPts val="600"/>
              </a:spcBef>
              <a:buFontTx/>
              <a:buAutoNum type="arabicPeriod" startAt="1"/>
              <a:defRPr sz="2800"/>
            </a:pPr>
            <a:r>
              <a:t>Troca de contatos.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Alvo...</a:t>
            </a:r>
          </a:p>
        </p:txBody>
      </p:sp>
      <p:sp>
        <p:nvSpPr>
          <p:cNvPr id="157" name="TextBox 2"/>
          <p:cNvSpPr txBox="1"/>
          <p:nvPr/>
        </p:nvSpPr>
        <p:spPr>
          <a:xfrm>
            <a:off x="682823" y="1662668"/>
            <a:ext cx="7116827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006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</a:t>
            </a:r>
            <a:r>
              <a:rPr b="1" sz="6000"/>
              <a:t> Novo Convertido</a:t>
            </a:r>
          </a:p>
        </p:txBody>
      </p:sp>
      <p:sp>
        <p:nvSpPr>
          <p:cNvPr id="158" name="TextBox 3"/>
          <p:cNvSpPr txBox="1"/>
          <p:nvPr/>
        </p:nvSpPr>
        <p:spPr>
          <a:xfrm>
            <a:off x="1218332" y="3344512"/>
            <a:ext cx="6045811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</a:t>
            </a:r>
            <a:r>
              <a:rPr sz="4400"/>
              <a:t> </a:t>
            </a:r>
            <a:r>
              <a:rPr b="1" sz="6000"/>
              <a:t>Líder de Célula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2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8" grpId="2"/>
      <p:bldP build="whole" bldLvl="1" animBg="1" rev="0" advAuto="0" spid="15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8382" t="3587" r="6116" b="10735"/>
          <a:stretch>
            <a:fillRect/>
          </a:stretch>
        </p:blipFill>
        <p:spPr>
          <a:xfrm>
            <a:off x="489358" y="323926"/>
            <a:ext cx="3487383" cy="4733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03169" y="705776"/>
            <a:ext cx="3200189" cy="38402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0" grpId="1"/>
      <p:bldP build="whole" bldLvl="1" animBg="1" rev="0" advAuto="0" spid="161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35879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extBox 3"/>
          <p:cNvSpPr txBox="1"/>
          <p:nvPr/>
        </p:nvSpPr>
        <p:spPr>
          <a:xfrm>
            <a:off x="162683" y="3543196"/>
            <a:ext cx="5318710" cy="13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36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RUMO A UMA</a:t>
            </a:r>
          </a:p>
          <a:p>
            <a:pPr>
              <a:defRPr b="1" sz="46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VIDA ABUNDANTE</a:t>
            </a:r>
          </a:p>
        </p:txBody>
      </p:sp>
      <p:sp>
        <p:nvSpPr>
          <p:cNvPr id="165" name="TextBox 6"/>
          <p:cNvSpPr txBox="1"/>
          <p:nvPr/>
        </p:nvSpPr>
        <p:spPr>
          <a:xfrm>
            <a:off x="116963" y="165485"/>
            <a:ext cx="1451606" cy="44475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Box 2"/>
          <p:cNvSpPr txBox="1"/>
          <p:nvPr/>
        </p:nvSpPr>
        <p:spPr>
          <a:xfrm rot="5400000">
            <a:off x="7621080" y="1068950"/>
            <a:ext cx="2370633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JOÃO 10:10</a:t>
            </a:r>
          </a:p>
        </p:txBody>
      </p:sp>
      <p:grpSp>
        <p:nvGrpSpPr>
          <p:cNvPr id="170" name="Rectangle 3"/>
          <p:cNvGrpSpPr/>
          <p:nvPr/>
        </p:nvGrpSpPr>
        <p:grpSpPr>
          <a:xfrm>
            <a:off x="698902" y="386847"/>
            <a:ext cx="3291675" cy="1022847"/>
            <a:chOff x="0" y="0"/>
            <a:chExt cx="3291673" cy="1022845"/>
          </a:xfrm>
        </p:grpSpPr>
        <p:sp>
          <p:nvSpPr>
            <p:cNvPr id="168" name="Retangular"/>
            <p:cNvSpPr/>
            <p:nvPr/>
          </p:nvSpPr>
          <p:spPr>
            <a:xfrm>
              <a:off x="-1" y="0"/>
              <a:ext cx="3291675" cy="1022846"/>
            </a:xfrm>
            <a:prstGeom prst="rect">
              <a:avLst/>
            </a:prstGeom>
            <a:solidFill>
              <a:schemeClr val="accent4"/>
            </a:solidFill>
            <a:ln w="25400" cap="flat">
              <a:solidFill>
                <a:srgbClr val="5F3A14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 sz="4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9" name="O LADRÃO"/>
            <p:cNvSpPr txBox="1"/>
            <p:nvPr/>
          </p:nvSpPr>
          <p:spPr>
            <a:xfrm>
              <a:off x="58419" y="184467"/>
              <a:ext cx="3174835" cy="6539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4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 LADRÃO</a:t>
              </a:r>
            </a:p>
          </p:txBody>
        </p:sp>
      </p:grpSp>
      <p:grpSp>
        <p:nvGrpSpPr>
          <p:cNvPr id="173" name="Rectangle 4"/>
          <p:cNvGrpSpPr/>
          <p:nvPr/>
        </p:nvGrpSpPr>
        <p:grpSpPr>
          <a:xfrm>
            <a:off x="4590572" y="386847"/>
            <a:ext cx="3291674" cy="1022847"/>
            <a:chOff x="0" y="0"/>
            <a:chExt cx="3291673" cy="1022845"/>
          </a:xfrm>
        </p:grpSpPr>
        <p:sp>
          <p:nvSpPr>
            <p:cNvPr id="171" name="Retangular"/>
            <p:cNvSpPr/>
            <p:nvPr/>
          </p:nvSpPr>
          <p:spPr>
            <a:xfrm>
              <a:off x="-1" y="0"/>
              <a:ext cx="3291675" cy="1022846"/>
            </a:xfrm>
            <a:prstGeom prst="rect">
              <a:avLst/>
            </a:prstGeom>
            <a:solidFill>
              <a:srgbClr val="008080"/>
            </a:solidFill>
            <a:ln w="25400" cap="flat">
              <a:solidFill>
                <a:srgbClr val="10475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 sz="4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2" name="JESUS"/>
            <p:cNvSpPr txBox="1"/>
            <p:nvPr/>
          </p:nvSpPr>
          <p:spPr>
            <a:xfrm>
              <a:off x="58419" y="184467"/>
              <a:ext cx="3174835" cy="6539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b="1" sz="4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JESUS</a:t>
              </a:r>
            </a:p>
          </p:txBody>
        </p:sp>
      </p:grpSp>
      <p:grpSp>
        <p:nvGrpSpPr>
          <p:cNvPr id="176" name="Rectangle 6"/>
          <p:cNvGrpSpPr/>
          <p:nvPr/>
        </p:nvGrpSpPr>
        <p:grpSpPr>
          <a:xfrm>
            <a:off x="698902" y="1551757"/>
            <a:ext cx="3291675" cy="1022847"/>
            <a:chOff x="0" y="0"/>
            <a:chExt cx="3291673" cy="1022845"/>
          </a:xfrm>
        </p:grpSpPr>
        <p:sp>
          <p:nvSpPr>
            <p:cNvPr id="174" name="Retangular"/>
            <p:cNvSpPr/>
            <p:nvPr/>
          </p:nvSpPr>
          <p:spPr>
            <a:xfrm>
              <a:off x="-1" y="0"/>
              <a:ext cx="3291675" cy="1022846"/>
            </a:xfrm>
            <a:prstGeom prst="rect">
              <a:avLst/>
            </a:prstGeom>
            <a:solidFill>
              <a:srgbClr val="C6B9B2"/>
            </a:solidFill>
            <a:ln w="12700" cap="flat">
              <a:solidFill>
                <a:srgbClr val="814D1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/>
              </a:pPr>
            </a:p>
          </p:txBody>
        </p:sp>
        <p:sp>
          <p:nvSpPr>
            <p:cNvPr id="175" name="ROUBAR"/>
            <p:cNvSpPr txBox="1"/>
            <p:nvPr/>
          </p:nvSpPr>
          <p:spPr>
            <a:xfrm>
              <a:off x="52069" y="262899"/>
              <a:ext cx="3187535" cy="497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/>
              </a:lvl1pPr>
            </a:lstStyle>
            <a:p>
              <a:pPr/>
              <a:r>
                <a:t>ROUBAR</a:t>
              </a:r>
            </a:p>
          </p:txBody>
        </p:sp>
      </p:grpSp>
      <p:grpSp>
        <p:nvGrpSpPr>
          <p:cNvPr id="179" name="Rectangle 7"/>
          <p:cNvGrpSpPr/>
          <p:nvPr/>
        </p:nvGrpSpPr>
        <p:grpSpPr>
          <a:xfrm>
            <a:off x="698902" y="2683243"/>
            <a:ext cx="3291675" cy="1022846"/>
            <a:chOff x="0" y="0"/>
            <a:chExt cx="3291673" cy="1022845"/>
          </a:xfrm>
        </p:grpSpPr>
        <p:sp>
          <p:nvSpPr>
            <p:cNvPr id="177" name="Retangular"/>
            <p:cNvSpPr/>
            <p:nvPr/>
          </p:nvSpPr>
          <p:spPr>
            <a:xfrm>
              <a:off x="-1" y="0"/>
              <a:ext cx="3291675" cy="1022846"/>
            </a:xfrm>
            <a:prstGeom prst="rect">
              <a:avLst/>
            </a:prstGeom>
            <a:solidFill>
              <a:srgbClr val="C6B9B2"/>
            </a:solidFill>
            <a:ln w="12700" cap="flat">
              <a:solidFill>
                <a:srgbClr val="814D1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/>
              </a:pPr>
            </a:p>
          </p:txBody>
        </p:sp>
        <p:sp>
          <p:nvSpPr>
            <p:cNvPr id="178" name="MATAR"/>
            <p:cNvSpPr txBox="1"/>
            <p:nvPr/>
          </p:nvSpPr>
          <p:spPr>
            <a:xfrm>
              <a:off x="52069" y="262899"/>
              <a:ext cx="3187535" cy="497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/>
              </a:lvl1pPr>
            </a:lstStyle>
            <a:p>
              <a:pPr/>
              <a:r>
                <a:t>MATAR</a:t>
              </a:r>
            </a:p>
          </p:txBody>
        </p:sp>
      </p:grpSp>
      <p:grpSp>
        <p:nvGrpSpPr>
          <p:cNvPr id="182" name="Rectangle 8"/>
          <p:cNvGrpSpPr/>
          <p:nvPr/>
        </p:nvGrpSpPr>
        <p:grpSpPr>
          <a:xfrm>
            <a:off x="698902" y="3814729"/>
            <a:ext cx="3291675" cy="1022847"/>
            <a:chOff x="0" y="0"/>
            <a:chExt cx="3291673" cy="1022845"/>
          </a:xfrm>
        </p:grpSpPr>
        <p:sp>
          <p:nvSpPr>
            <p:cNvPr id="180" name="Retangular"/>
            <p:cNvSpPr/>
            <p:nvPr/>
          </p:nvSpPr>
          <p:spPr>
            <a:xfrm>
              <a:off x="-1" y="0"/>
              <a:ext cx="3291675" cy="1022846"/>
            </a:xfrm>
            <a:prstGeom prst="rect">
              <a:avLst/>
            </a:prstGeom>
            <a:solidFill>
              <a:srgbClr val="C6B9B2"/>
            </a:solidFill>
            <a:ln w="12700" cap="flat">
              <a:solidFill>
                <a:srgbClr val="814D19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/>
              </a:pPr>
            </a:p>
          </p:txBody>
        </p:sp>
        <p:sp>
          <p:nvSpPr>
            <p:cNvPr id="181" name="DESTRUIR"/>
            <p:cNvSpPr txBox="1"/>
            <p:nvPr/>
          </p:nvSpPr>
          <p:spPr>
            <a:xfrm>
              <a:off x="52069" y="262899"/>
              <a:ext cx="3187535" cy="497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/>
              </a:lvl1pPr>
            </a:lstStyle>
            <a:p>
              <a:pPr/>
              <a:r>
                <a:t>DESTRUIR</a:t>
              </a:r>
            </a:p>
          </p:txBody>
        </p:sp>
      </p:grpSp>
      <p:grpSp>
        <p:nvGrpSpPr>
          <p:cNvPr id="185" name="Rectangle 9"/>
          <p:cNvGrpSpPr/>
          <p:nvPr/>
        </p:nvGrpSpPr>
        <p:grpSpPr>
          <a:xfrm>
            <a:off x="4590572" y="1551757"/>
            <a:ext cx="3291674" cy="1578652"/>
            <a:chOff x="0" y="0"/>
            <a:chExt cx="3291673" cy="1578650"/>
          </a:xfrm>
        </p:grpSpPr>
        <p:sp>
          <p:nvSpPr>
            <p:cNvPr id="183" name="Retangular"/>
            <p:cNvSpPr/>
            <p:nvPr/>
          </p:nvSpPr>
          <p:spPr>
            <a:xfrm>
              <a:off x="-1" y="-1"/>
              <a:ext cx="3291675" cy="1578652"/>
            </a:xfrm>
            <a:prstGeom prst="rect">
              <a:avLst/>
            </a:prstGeom>
            <a:solidFill>
              <a:srgbClr val="B4D5CD"/>
            </a:solidFill>
            <a:ln w="12700" cap="flat">
              <a:solidFill>
                <a:srgbClr val="2AA89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/>
              </a:pPr>
            </a:p>
          </p:txBody>
        </p:sp>
        <p:sp>
          <p:nvSpPr>
            <p:cNvPr id="184" name="TRAZER VIDA"/>
            <p:cNvSpPr txBox="1"/>
            <p:nvPr/>
          </p:nvSpPr>
          <p:spPr>
            <a:xfrm>
              <a:off x="52069" y="540801"/>
              <a:ext cx="3187535" cy="497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/>
              </a:lvl1pPr>
            </a:lstStyle>
            <a:p>
              <a:pPr/>
              <a:r>
                <a:t>TRAZER VIDA</a:t>
              </a:r>
            </a:p>
          </p:txBody>
        </p:sp>
      </p:grpSp>
      <p:grpSp>
        <p:nvGrpSpPr>
          <p:cNvPr id="188" name="Rectangle 10"/>
          <p:cNvGrpSpPr/>
          <p:nvPr/>
        </p:nvGrpSpPr>
        <p:grpSpPr>
          <a:xfrm>
            <a:off x="4590572" y="3280085"/>
            <a:ext cx="3291674" cy="1557490"/>
            <a:chOff x="0" y="0"/>
            <a:chExt cx="3291673" cy="1557489"/>
          </a:xfrm>
        </p:grpSpPr>
        <p:sp>
          <p:nvSpPr>
            <p:cNvPr id="186" name="Retangular"/>
            <p:cNvSpPr/>
            <p:nvPr/>
          </p:nvSpPr>
          <p:spPr>
            <a:xfrm>
              <a:off x="-1" y="-1"/>
              <a:ext cx="3291675" cy="1557491"/>
            </a:xfrm>
            <a:prstGeom prst="rect">
              <a:avLst/>
            </a:prstGeom>
            <a:solidFill>
              <a:srgbClr val="B4D5CD"/>
            </a:solidFill>
            <a:ln w="12700" cap="flat">
              <a:solidFill>
                <a:srgbClr val="2AA89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3200"/>
              </a:pPr>
            </a:p>
          </p:txBody>
        </p:sp>
        <p:sp>
          <p:nvSpPr>
            <p:cNvPr id="187" name="VIDA ABUNDANTE"/>
            <p:cNvSpPr txBox="1"/>
            <p:nvPr/>
          </p:nvSpPr>
          <p:spPr>
            <a:xfrm>
              <a:off x="52069" y="530221"/>
              <a:ext cx="3187535" cy="497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3200"/>
              </a:lvl1pPr>
            </a:lstStyle>
            <a:p>
              <a:pPr/>
              <a:r>
                <a:t>VIDA ABUNDANTE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ID="10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Class="entr" nodeType="after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8" grpId="7"/>
      <p:bldP build="whole" bldLvl="1" animBg="1" rev="0" advAuto="0" spid="182" grpId="4"/>
      <p:bldP build="whole" bldLvl="1" animBg="1" rev="0" advAuto="0" spid="179" grpId="3"/>
      <p:bldP build="whole" bldLvl="1" animBg="1" rev="0" advAuto="0" spid="173" grpId="5"/>
      <p:bldP build="whole" bldLvl="1" animBg="1" rev="0" advAuto="0" spid="185" grpId="6"/>
      <p:bldP build="whole" bldLvl="1" animBg="1" rev="0" advAuto="0" spid="176" grpId="2"/>
      <p:bldP build="whole" bldLvl="1" animBg="1" rev="0" advAuto="0" spid="17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Box 1"/>
          <p:cNvSpPr txBox="1"/>
          <p:nvPr/>
        </p:nvSpPr>
        <p:spPr>
          <a:xfrm>
            <a:off x="3042208" y="111813"/>
            <a:ext cx="2418468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8800">
                <a:solidFill>
                  <a:srgbClr val="17627E"/>
                </a:solidFill>
              </a:defRPr>
            </a:lvl1pPr>
          </a:lstStyle>
          <a:p>
            <a:pPr/>
            <a:r>
              <a:t>VIDA</a:t>
            </a:r>
          </a:p>
        </p:txBody>
      </p:sp>
      <p:sp>
        <p:nvSpPr>
          <p:cNvPr id="191" name="TextBox 11"/>
          <p:cNvSpPr txBox="1"/>
          <p:nvPr/>
        </p:nvSpPr>
        <p:spPr>
          <a:xfrm>
            <a:off x="2480600" y="1312142"/>
            <a:ext cx="3535113" cy="2216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16600">
                <a:solidFill>
                  <a:srgbClr val="006060"/>
                </a:solidFill>
              </a:defRPr>
            </a:lvl1pPr>
          </a:lstStyle>
          <a:p>
            <a:pPr/>
            <a:r>
              <a:t>ZOE</a:t>
            </a:r>
          </a:p>
        </p:txBody>
      </p:sp>
      <p:grpSp>
        <p:nvGrpSpPr>
          <p:cNvPr id="194" name="Rectangle 12"/>
          <p:cNvGrpSpPr/>
          <p:nvPr/>
        </p:nvGrpSpPr>
        <p:grpSpPr>
          <a:xfrm>
            <a:off x="430905" y="4176038"/>
            <a:ext cx="7688276" cy="620220"/>
            <a:chOff x="0" y="0"/>
            <a:chExt cx="7688274" cy="620219"/>
          </a:xfrm>
        </p:grpSpPr>
        <p:sp>
          <p:nvSpPr>
            <p:cNvPr id="192" name="Retangular"/>
            <p:cNvSpPr/>
            <p:nvPr/>
          </p:nvSpPr>
          <p:spPr>
            <a:xfrm>
              <a:off x="-1" y="-1"/>
              <a:ext cx="7688276" cy="620221"/>
            </a:xfrm>
            <a:prstGeom prst="rect">
              <a:avLst/>
            </a:prstGeom>
            <a:solidFill>
              <a:srgbClr val="008080"/>
            </a:solidFill>
            <a:ln w="25400" cap="flat">
              <a:solidFill>
                <a:srgbClr val="227B6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3" name="É a vida que Deus e aqueles que estão com ele, têm."/>
            <p:cNvSpPr txBox="1"/>
            <p:nvPr/>
          </p:nvSpPr>
          <p:spPr>
            <a:xfrm>
              <a:off x="58419" y="140018"/>
              <a:ext cx="7571435" cy="3401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É a vida que Deus e aqueles que estão com ele, têm.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6" presetID="23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0" grpId="1"/>
      <p:bldP build="whole" bldLvl="1" animBg="1" rev="0" advAuto="0" spid="191" grpId="2"/>
      <p:bldP build="whole" bldLvl="1" animBg="1" rev="0" advAuto="0" spid="194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Box 1"/>
          <p:cNvSpPr txBox="1"/>
          <p:nvPr/>
        </p:nvSpPr>
        <p:spPr>
          <a:xfrm rot="5400000">
            <a:off x="7463405" y="1605283"/>
            <a:ext cx="2686000" cy="57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Adão e Eva…</a:t>
            </a:r>
          </a:p>
        </p:txBody>
      </p:sp>
      <p:sp>
        <p:nvSpPr>
          <p:cNvPr id="197" name="TextBox 3"/>
          <p:cNvSpPr txBox="1"/>
          <p:nvPr/>
        </p:nvSpPr>
        <p:spPr>
          <a:xfrm>
            <a:off x="640770" y="469062"/>
            <a:ext cx="3305955" cy="54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400">
                <a:solidFill>
                  <a:srgbClr val="17627E"/>
                </a:solidFill>
              </a:defRPr>
            </a:lvl1pPr>
          </a:lstStyle>
          <a:p>
            <a:pPr/>
            <a:r>
              <a:t>ANTES DA QUEDA</a:t>
            </a:r>
          </a:p>
        </p:txBody>
      </p:sp>
      <p:sp>
        <p:nvSpPr>
          <p:cNvPr id="198" name="TextBox 4"/>
          <p:cNvSpPr txBox="1"/>
          <p:nvPr/>
        </p:nvSpPr>
        <p:spPr>
          <a:xfrm>
            <a:off x="4920793" y="469062"/>
            <a:ext cx="2861082" cy="54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3400">
                <a:solidFill>
                  <a:srgbClr val="17627E"/>
                </a:solidFill>
              </a:defRPr>
            </a:lvl1pPr>
          </a:lstStyle>
          <a:p>
            <a:pPr/>
            <a:r>
              <a:t>APÓS A QUEDA</a:t>
            </a:r>
          </a:p>
        </p:txBody>
      </p:sp>
      <p:sp>
        <p:nvSpPr>
          <p:cNvPr id="199" name="Straight Connector 6"/>
          <p:cNvSpPr/>
          <p:nvPr/>
        </p:nvSpPr>
        <p:spPr>
          <a:xfrm flipH="1">
            <a:off x="4258033" y="362840"/>
            <a:ext cx="1" cy="4286015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00" name="Straight Connector 10"/>
          <p:cNvSpPr/>
          <p:nvPr/>
        </p:nvSpPr>
        <p:spPr>
          <a:xfrm>
            <a:off x="362867" y="1224574"/>
            <a:ext cx="7790330" cy="1"/>
          </a:xfrm>
          <a:prstGeom prst="line">
            <a:avLst/>
          </a:prstGeom>
          <a:ln w="88900">
            <a:solidFill>
              <a:schemeClr val="accent1"/>
            </a:solidFill>
          </a:ln>
        </p:spPr>
        <p:txBody>
          <a:bodyPr lIns="45719" rIns="45719"/>
          <a:lstStyle/>
          <a:p>
            <a:pPr/>
          </a:p>
        </p:txBody>
      </p:sp>
      <p:sp>
        <p:nvSpPr>
          <p:cNvPr id="201" name="TextBox 11"/>
          <p:cNvSpPr txBox="1"/>
          <p:nvPr/>
        </p:nvSpPr>
        <p:spPr>
          <a:xfrm>
            <a:off x="385907" y="1425490"/>
            <a:ext cx="3673321" cy="29761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Vidas com propósito;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Jardim que mana leite e mel;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Presença diária de Deus;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Companheirismo;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Harmonia;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Segurança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Trabalho sem estresse.</a:t>
            </a:r>
          </a:p>
        </p:txBody>
      </p:sp>
      <p:sp>
        <p:nvSpPr>
          <p:cNvPr id="202" name="TextBox 12"/>
          <p:cNvSpPr txBox="1"/>
          <p:nvPr/>
        </p:nvSpPr>
        <p:spPr>
          <a:xfrm>
            <a:off x="4434157" y="1425490"/>
            <a:ext cx="3673321" cy="29761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Morte;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Expulsos do jardim;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Esconderam-se de Deus;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Se acusaram;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Discórdia;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Insegurança;</a:t>
            </a:r>
          </a:p>
          <a:p>
            <a:pPr marL="285750" indent="-285750">
              <a:spcBef>
                <a:spcPts val="600"/>
              </a:spcBef>
              <a:buSzPct val="100000"/>
              <a:buFont typeface="Arial"/>
              <a:buChar char="•"/>
              <a:defRPr sz="2200"/>
            </a:pPr>
            <a:r>
              <a:t>Trabalho com estresse.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1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1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1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1" grpId="4"/>
      <p:bldP build="whole" bldLvl="1" animBg="1" rev="0" advAuto="0" spid="200" grpId="1"/>
      <p:bldP build="whole" bldLvl="1" animBg="1" rev="0" advAuto="0" spid="199" grpId="2"/>
      <p:bldP build="whole" bldLvl="1" animBg="1" rev="0" advAuto="0" spid="197" grpId="3"/>
      <p:bldP build="whole" bldLvl="1" animBg="1" rev="0" advAuto="0" spid="202" grpId="6"/>
      <p:bldP build="whole" bldLvl="1" animBg="1" rev="0" advAuto="0" spid="198" grpId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itle 1"/>
          <p:cNvSpPr txBox="1"/>
          <p:nvPr/>
        </p:nvSpPr>
        <p:spPr>
          <a:xfrm>
            <a:off x="502919" y="205978"/>
            <a:ext cx="7528561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pc="-100" sz="46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pPr/>
            <a:r>
              <a:t>A vida de Deus…</a:t>
            </a:r>
          </a:p>
        </p:txBody>
      </p:sp>
      <p:sp>
        <p:nvSpPr>
          <p:cNvPr id="205" name="TextBox 2"/>
          <p:cNvSpPr txBox="1"/>
          <p:nvPr/>
        </p:nvSpPr>
        <p:spPr>
          <a:xfrm>
            <a:off x="2175553" y="1275586"/>
            <a:ext cx="4199394" cy="6016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000"/>
            </a:lvl1pPr>
          </a:lstStyle>
          <a:p>
            <a:pPr/>
            <a:r>
              <a:t>O diabo veio roubar</a:t>
            </a:r>
          </a:p>
        </p:txBody>
      </p:sp>
      <p:sp>
        <p:nvSpPr>
          <p:cNvPr id="206" name="TextBox 3"/>
          <p:cNvSpPr txBox="1"/>
          <p:nvPr/>
        </p:nvSpPr>
        <p:spPr>
          <a:xfrm>
            <a:off x="1831785" y="2199014"/>
            <a:ext cx="4872891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4800">
                <a:solidFill>
                  <a:srgbClr val="10475C"/>
                </a:solidFill>
              </a:defRPr>
            </a:pPr>
            <a:r>
              <a:t>Jesus</a:t>
            </a:r>
            <a:r>
              <a:rPr b="0"/>
              <a:t> veio devolver</a:t>
            </a:r>
          </a:p>
        </p:txBody>
      </p:sp>
      <p:sp>
        <p:nvSpPr>
          <p:cNvPr id="207" name="TextBox 5"/>
          <p:cNvSpPr txBox="1"/>
          <p:nvPr/>
        </p:nvSpPr>
        <p:spPr>
          <a:xfrm>
            <a:off x="518023" y="3208843"/>
            <a:ext cx="7464882" cy="1007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z="7200">
                <a:solidFill>
                  <a:srgbClr val="006060"/>
                </a:solidFill>
              </a:defRPr>
            </a:lvl1pPr>
          </a:lstStyle>
          <a:p>
            <a:pPr/>
            <a:r>
              <a:t>COM ABUNDÂNCIA</a:t>
            </a:r>
          </a:p>
        </p:txBody>
      </p:sp>
      <p:sp>
        <p:nvSpPr>
          <p:cNvPr id="208" name="TextBox 6"/>
          <p:cNvSpPr txBox="1"/>
          <p:nvPr/>
        </p:nvSpPr>
        <p:spPr>
          <a:xfrm>
            <a:off x="502920" y="4495989"/>
            <a:ext cx="7489240" cy="340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>
                <a:solidFill>
                  <a:srgbClr val="006060"/>
                </a:solidFill>
              </a:defRPr>
            </a:lvl1pPr>
          </a:lstStyle>
          <a:p>
            <a:pPr/>
            <a:r>
              <a:t>(excedendo o número ou tamanho usual, extraordinário, digno de nota)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32" presetID="23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Class="entr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8" grpId="4"/>
      <p:bldP build="whole" bldLvl="1" animBg="1" rev="0" advAuto="0" spid="207" grpId="3"/>
      <p:bldP build="whole" bldLvl="1" animBg="1" rev="0" advAuto="0" spid="205" grpId="1"/>
      <p:bldP build="whole" bldLvl="1" animBg="1" rev="0" advAuto="0" spid="206" grpId="2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